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977eb0e180f47cb"/>
  </p:sldMasterIdLst>
  <p:sldIdLst>
    <p:sldId id="264" r:id="Rb0bd89fc431e4385"/>
    <p:sldId id="265" r:id="R85adfcb1f73d432a"/>
    <p:sldId id="266" r:id="Rc82ab4e90f334d8a"/>
    <p:sldId id="267" r:id="R51e469ca154f4c44"/>
    <p:sldId id="268" r:id="R5662bc4fc296474e"/>
    <p:sldId id="269" r:id="Rdd1a85c3364344be"/>
    <p:sldId id="270" r:id="Rf1944545bc0442ca"/>
    <p:sldId id="271" r:id="Rac5ac303b6ce483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977eb0e180f47cb" /><Relationship Type="http://schemas.openxmlformats.org/officeDocument/2006/relationships/theme" Target="/ppt/slideMasters/theme/theme2.xml" Id="R152247f48a864804" /><Relationship Type="http://schemas.openxmlformats.org/officeDocument/2006/relationships/slide" Target="/ppt/slides/slide9.xml" Id="Rb0bd89fc431e4385" /><Relationship Type="http://schemas.openxmlformats.org/officeDocument/2006/relationships/slide" Target="/ppt/slides/slidea.xml" Id="R85adfcb1f73d432a" /><Relationship Type="http://schemas.openxmlformats.org/officeDocument/2006/relationships/slide" Target="/ppt/slides/slideb.xml" Id="Rc82ab4e90f334d8a" /><Relationship Type="http://schemas.openxmlformats.org/officeDocument/2006/relationships/slide" Target="/ppt/slides/slidec.xml" Id="R51e469ca154f4c44" /><Relationship Type="http://schemas.openxmlformats.org/officeDocument/2006/relationships/tableStyles" Target="/ppt/tableStyles.xml" Id="R8434d6173b804d15" /><Relationship Type="http://schemas.openxmlformats.org/officeDocument/2006/relationships/slide" Target="/ppt/slides/slided.xml" Id="R5662bc4fc296474e" /><Relationship Type="http://schemas.openxmlformats.org/officeDocument/2006/relationships/slide" Target="/ppt/slides/slidee.xml" Id="Rdd1a85c3364344be" /><Relationship Type="http://schemas.openxmlformats.org/officeDocument/2006/relationships/slide" Target="/ppt/slides/slidef.xml" Id="Rf1944545bc0442ca" /><Relationship Type="http://schemas.openxmlformats.org/officeDocument/2006/relationships/slide" Target="/ppt/slides/slide10.xml" Id="Rac5ac303b6ce4838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12efd962e934c3b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68137700b674ae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b0ffc55fa3544ea" /><Relationship Type="http://schemas.openxmlformats.org/officeDocument/2006/relationships/slideMaster" Target="/ppt/slideMasters/slideMaster2.xml" Id="Rc91865cc92274d8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85449cf0c3f4d4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b0ffc55fa3544e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c21230d879af42eb" /><Relationship Type="http://schemas.openxmlformats.org/officeDocument/2006/relationships/slideLayout" Target="/ppt/slideLayouts/slideLayout2.xml" Id="R33d4ed8b8b764640" /><Relationship Type="http://schemas.openxmlformats.org/officeDocument/2006/relationships/slideLayout" Target="/ppt/slideLayouts/slideLayout3.xml" Id="R6a9fbb9f489c4b3a" /><Relationship Type="http://schemas.openxmlformats.org/officeDocument/2006/relationships/slideLayout" Target="/ppt/slideLayouts/slideLayout4.xml" Id="R6fa07aacda9b4d23" /><Relationship Type="http://schemas.openxmlformats.org/officeDocument/2006/relationships/slideLayout" Target="/ppt/slideLayouts/slideLayout5.xml" Id="Rbb25f9542b56406c" /><Relationship Type="http://schemas.openxmlformats.org/officeDocument/2006/relationships/image" Target="/ppt/media/image2.bin" Id="R4bfe4685353c4970" /><Relationship Type="http://schemas.openxmlformats.org/officeDocument/2006/relationships/image" Target="/ppt/media/image.bin" Id="Rebe05907d81140d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4bfe4685353c497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ebe05907d81140d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fa07aacda9b4d23"/>
    <p:sldLayoutId id="2147483652" r:id="R6a9fbb9f489c4b3a"/>
    <p:sldLayoutId id="2147483651" r:id="R33d4ed8b8b764640"/>
    <p:sldLayoutId id="2147483654" r:id="Rbb25f9542b56406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fd8b3a895894f9e" /><Relationship Type="http://schemas.openxmlformats.org/officeDocument/2006/relationships/chart" Target="/ppt/slides/charts/chart29.xml" Id="Rc79d82bbae0d4aa1" /><Relationship Type="http://schemas.openxmlformats.org/officeDocument/2006/relationships/chart" Target="/ppt/slides/charts/chart2a.xml" Id="R4fbef99158de46c7" /><Relationship Type="http://schemas.openxmlformats.org/officeDocument/2006/relationships/chart" Target="/ppt/slides/charts/chart2b.xml" Id="R443afa48a9db41a7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31ce0bed99d740da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903f0c72d836414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8ed4a201bad4241" /><Relationship Type="http://schemas.openxmlformats.org/officeDocument/2006/relationships/slideLayout" Target="/ppt/slideLayouts/slideLayout5.xml" Id="R40d017d484e4468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2d9534c75744fd7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105a1d14797c4a6a" /><Relationship Type="http://schemas.openxmlformats.org/officeDocument/2006/relationships/image" Target="/ppt/media/image4.bin" Id="Re685b8479fbe45fb" /><Relationship Type="http://schemas.openxmlformats.org/officeDocument/2006/relationships/slideLayout" Target="/ppt/slideLayouts/slideLayout5.xml" Id="R19041756acb14ae2" /><Relationship Type="http://schemas.openxmlformats.org/officeDocument/2006/relationships/chart" Target="/ppt/slides/charts/chart15.xml" Id="Rea93164df1204069" /><Relationship Type="http://schemas.openxmlformats.org/officeDocument/2006/relationships/chart" Target="/ppt/slides/charts/chart16.xml" Id="Rc139606294214240" /><Relationship Type="http://schemas.openxmlformats.org/officeDocument/2006/relationships/chart" Target="/ppt/slides/charts/chart17.xml" Id="Reb7dc54ebc7b40fc" /><Relationship Type="http://schemas.openxmlformats.org/officeDocument/2006/relationships/chart" Target="/ppt/slides/charts/chart18.xml" Id="Rde24739e76fe415d" /><Relationship Type="http://schemas.openxmlformats.org/officeDocument/2006/relationships/chart" Target="/ppt/slides/charts/chart19.xml" Id="R4f122efa7c8b4bce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2444efe4854d44ea" /><Relationship Type="http://schemas.openxmlformats.org/officeDocument/2006/relationships/image" Target="/ppt/media/image4.bin" Id="R09d81807b4cb4e30" /><Relationship Type="http://schemas.openxmlformats.org/officeDocument/2006/relationships/slideLayout" Target="/ppt/slideLayouts/slideLayout5.xml" Id="R986e7157c9ec4e77" /><Relationship Type="http://schemas.openxmlformats.org/officeDocument/2006/relationships/chart" Target="/ppt/slides/charts/chart1b.xml" Id="R8d0a4c0e582e466b" /><Relationship Type="http://schemas.openxmlformats.org/officeDocument/2006/relationships/chart" Target="/ppt/slides/charts/chart1c.xml" Id="R732e227b07bd448c" /><Relationship Type="http://schemas.openxmlformats.org/officeDocument/2006/relationships/chart" Target="/ppt/slides/charts/chart1d.xml" Id="R7796dc008e504c33" /><Relationship Type="http://schemas.openxmlformats.org/officeDocument/2006/relationships/chart" Target="/ppt/slides/charts/chart1e.xml" Id="Rf24622912578429b" /><Relationship Type="http://schemas.openxmlformats.org/officeDocument/2006/relationships/chart" Target="/ppt/slides/charts/chart1f.xml" Id="Rd5bc4bb017cf4761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d447d0f4f5e54f90" /><Relationship Type="http://schemas.openxmlformats.org/officeDocument/2006/relationships/image" Target="/ppt/media/image4.bin" Id="R11f9f559481741ab" /><Relationship Type="http://schemas.openxmlformats.org/officeDocument/2006/relationships/slideLayout" Target="/ppt/slideLayouts/slideLayout5.xml" Id="R6dbe1a2113844ec5" /><Relationship Type="http://schemas.openxmlformats.org/officeDocument/2006/relationships/chart" Target="/ppt/slides/charts/chart21.xml" Id="R60eed65e7c6743f4" /><Relationship Type="http://schemas.openxmlformats.org/officeDocument/2006/relationships/chart" Target="/ppt/slides/charts/chart22.xml" Id="Rfd09776cdeea4bb0" /><Relationship Type="http://schemas.openxmlformats.org/officeDocument/2006/relationships/chart" Target="/ppt/slides/charts/chart23.xml" Id="R232257585a7a43af" /><Relationship Type="http://schemas.openxmlformats.org/officeDocument/2006/relationships/chart" Target="/ppt/slides/charts/chart24.xml" Id="R9e70012d5d0b4b2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Hackspettsgatan 1-7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5.486911</c:v>
              </c:pt>
              <c:pt idx="1">
                <c:v>4.770992</c:v>
              </c:pt>
              <c:pt idx="2">
                <c:v>5.251748</c:v>
              </c:pt>
              <c:pt idx="3">
                <c:v>5.336134</c:v>
              </c:pt>
              <c:pt idx="4">
                <c:v>5.518519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Snöskatan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5.756757</c:v>
              </c:pt>
              <c:pt idx="1">
                <c:v>5.000000</c:v>
              </c:pt>
              <c:pt idx="2">
                <c:v>5.551724</c:v>
              </c:pt>
              <c:pt idx="3">
                <c:v>5.578947</c:v>
              </c:pt>
              <c:pt idx="4">
                <c:v>5.500000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0.400000</c:v>
              </c:pt>
              <c:pt idx="1">
                <c:v>0.600000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0.500000</c:v>
              </c:pt>
              <c:pt idx="1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Snöskatan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79d82bbae0d4aa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fbef99158de46c7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43afa48a9db41a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Snöskatan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Hackspettsgatan 1-7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Snöskatan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8ed4a201bad424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Snöskatan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a93164df120406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13960629421424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b7dc54ebc7b40f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e24739e76fe415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f122efa7c8b4bc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05a1d14797c4a6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685b8479fbe45f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Snöskatan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d0a4c0e582e466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32e227b07bd448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796dc008e504c3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24622912578429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5bc4bb017cf476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444efe4854d44e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9d81807b4cb4e3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Snöskatan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0eed65e7c6743f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d09776cdeea4bb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32257585a7a43a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9e70012d5d0b4b2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447d0f4f5e54f9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1f9f559481741a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2017-02-01T10:47:31.915Z</dcterms:created>
  <dcterms:modified xsi:type="dcterms:W3CDTF">2017-02-01T10:47:31.915Z</dcterms:modified>
</cp:coreProperties>
</file>